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57" r:id="rId8"/>
    <p:sldId id="256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2B1-2A40-40DC-B410-FD275F1E69E7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56A-1B35-45E6-8D28-5ADDAB70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5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2B1-2A40-40DC-B410-FD275F1E69E7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56A-1B35-45E6-8D28-5ADDAB70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3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2B1-2A40-40DC-B410-FD275F1E69E7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56A-1B35-45E6-8D28-5ADDAB70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4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2B1-2A40-40DC-B410-FD275F1E69E7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56A-1B35-45E6-8D28-5ADDAB70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2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2B1-2A40-40DC-B410-FD275F1E69E7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56A-1B35-45E6-8D28-5ADDAB70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8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2B1-2A40-40DC-B410-FD275F1E69E7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56A-1B35-45E6-8D28-5ADDAB70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8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2B1-2A40-40DC-B410-FD275F1E69E7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56A-1B35-45E6-8D28-5ADDAB70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2B1-2A40-40DC-B410-FD275F1E69E7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56A-1B35-45E6-8D28-5ADDAB70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2B1-2A40-40DC-B410-FD275F1E69E7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56A-1B35-45E6-8D28-5ADDAB70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1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2B1-2A40-40DC-B410-FD275F1E69E7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56A-1B35-45E6-8D28-5ADDAB70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4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2B1-2A40-40DC-B410-FD275F1E69E7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56A-1B35-45E6-8D28-5ADDAB70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0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22B1-2A40-40DC-B410-FD275F1E69E7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D356A-1B35-45E6-8D28-5ADDAB708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352" y="2039379"/>
            <a:ext cx="10515600" cy="3228081"/>
          </a:xfrm>
        </p:spPr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CONCEPT MAP- CPDIC CHAPTER </a:t>
            </a:r>
            <a:r>
              <a:rPr lang="en-US" dirty="0" smtClean="0">
                <a:latin typeface="Showcard Gothic" panose="04020904020102020604" pitchFamily="82" charset="0"/>
              </a:rPr>
              <a:t>7</a:t>
            </a:r>
            <a:br>
              <a:rPr lang="en-US" dirty="0" smtClean="0">
                <a:latin typeface="Showcard Gothic" panose="04020904020102020604" pitchFamily="82" charset="0"/>
              </a:rPr>
            </a:br>
            <a:r>
              <a:rPr lang="en-US" dirty="0" smtClean="0">
                <a:latin typeface="Showcard Gothic" panose="04020904020102020604" pitchFamily="82" charset="0"/>
              </a:rPr>
              <a:t>feedback controllers</a:t>
            </a:r>
            <a:endParaRPr lang="en-US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2" y="421828"/>
            <a:ext cx="1049629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88" y="4931066"/>
            <a:ext cx="3782954" cy="16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expression for feedback control system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19" y="1690688"/>
            <a:ext cx="7276562" cy="4281024"/>
          </a:xfrm>
        </p:spPr>
      </p:pic>
    </p:spTree>
    <p:extLst>
      <p:ext uri="{BB962C8B-B14F-4D97-AF65-F5344CB8AC3E}">
        <p14:creationId xmlns:p14="http://schemas.microsoft.com/office/powerpoint/2010/main" val="20997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2" y="1395435"/>
            <a:ext cx="10515600" cy="4090965"/>
          </a:xfrm>
        </p:spPr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Concept map- </a:t>
            </a:r>
            <a:r>
              <a:rPr lang="en-US" dirty="0" err="1" smtClean="0">
                <a:latin typeface="Showcard Gothic" panose="04020904020102020604" pitchFamily="82" charset="0"/>
              </a:rPr>
              <a:t>cpdic</a:t>
            </a:r>
            <a:r>
              <a:rPr lang="en-US" dirty="0" smtClean="0">
                <a:latin typeface="Showcard Gothic" panose="04020904020102020604" pitchFamily="82" charset="0"/>
              </a:rPr>
              <a:t> chapter 9</a:t>
            </a:r>
            <a:br>
              <a:rPr lang="en-US" dirty="0" smtClean="0">
                <a:latin typeface="Showcard Gothic" panose="04020904020102020604" pitchFamily="82" charset="0"/>
              </a:rPr>
            </a:br>
            <a:r>
              <a:rPr lang="en-US" dirty="0" smtClean="0">
                <a:latin typeface="Showcard Gothic" panose="04020904020102020604" pitchFamily="82" charset="0"/>
              </a:rPr>
              <a:t>stability of closed-loop control systems</a:t>
            </a:r>
            <a:endParaRPr lang="en-US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6" y="0"/>
            <a:ext cx="11870265" cy="6857999"/>
          </a:xfrm>
        </p:spPr>
      </p:pic>
    </p:spTree>
    <p:extLst>
      <p:ext uri="{BB962C8B-B14F-4D97-AF65-F5344CB8AC3E}">
        <p14:creationId xmlns:p14="http://schemas.microsoft.com/office/powerpoint/2010/main" val="29425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7" y="1016786"/>
            <a:ext cx="10748545" cy="48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0" y="756679"/>
            <a:ext cx="10604656" cy="5236992"/>
          </a:xfrm>
        </p:spPr>
      </p:pic>
    </p:spTree>
    <p:extLst>
      <p:ext uri="{BB962C8B-B14F-4D97-AF65-F5344CB8AC3E}">
        <p14:creationId xmlns:p14="http://schemas.microsoft.com/office/powerpoint/2010/main" val="526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5" y="721217"/>
            <a:ext cx="11021793" cy="5378473"/>
          </a:xfrm>
        </p:spPr>
      </p:pic>
    </p:spTree>
    <p:extLst>
      <p:ext uri="{BB962C8B-B14F-4D97-AF65-F5344CB8AC3E}">
        <p14:creationId xmlns:p14="http://schemas.microsoft.com/office/powerpoint/2010/main" val="18752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669701"/>
            <a:ext cx="10569258" cy="5545898"/>
          </a:xfrm>
        </p:spPr>
      </p:pic>
    </p:spTree>
    <p:extLst>
      <p:ext uri="{BB962C8B-B14F-4D97-AF65-F5344CB8AC3E}">
        <p14:creationId xmlns:p14="http://schemas.microsoft.com/office/powerpoint/2010/main" val="6428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3" y="528035"/>
            <a:ext cx="11670744" cy="5756856"/>
          </a:xfrm>
        </p:spPr>
      </p:pic>
    </p:spTree>
    <p:extLst>
      <p:ext uri="{BB962C8B-B14F-4D97-AF65-F5344CB8AC3E}">
        <p14:creationId xmlns:p14="http://schemas.microsoft.com/office/powerpoint/2010/main" val="39558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926" y="1481071"/>
            <a:ext cx="10515600" cy="38894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howcard Gothic" panose="04020904020102020604" pitchFamily="82" charset="0"/>
              </a:rPr>
              <a:t>CONCEPT MAP-CPDIC CHAPTER </a:t>
            </a:r>
            <a:r>
              <a:rPr lang="en-US" dirty="0" smtClean="0">
                <a:latin typeface="Showcard Gothic" panose="04020904020102020604" pitchFamily="82" charset="0"/>
              </a:rPr>
              <a:t>8</a:t>
            </a:r>
            <a:br>
              <a:rPr lang="en-US" dirty="0" smtClean="0">
                <a:latin typeface="Showcard Gothic" panose="04020904020102020604" pitchFamily="82" charset="0"/>
              </a:rPr>
            </a:br>
            <a:r>
              <a:rPr lang="en-US" dirty="0" smtClean="0">
                <a:latin typeface="Showcard Gothic" panose="04020904020102020604" pitchFamily="82" charset="0"/>
              </a:rPr>
              <a:t>-dynamic behavior of closed-loop control system</a:t>
            </a:r>
            <a:br>
              <a:rPr lang="en-US" dirty="0" smtClean="0">
                <a:latin typeface="Showcard Gothic" panose="04020904020102020604" pitchFamily="82" charset="0"/>
              </a:rPr>
            </a:br>
            <a:r>
              <a:rPr lang="en-US" dirty="0" smtClean="0">
                <a:latin typeface="Showcard Gothic" panose="04020904020102020604" pitchFamily="82" charset="0"/>
              </a:rPr>
              <a:t>-closed-loop responses of simple control system</a:t>
            </a:r>
            <a:endParaRPr lang="en-US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" y="708339"/>
            <a:ext cx="11856524" cy="51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block diagram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49" y="1690688"/>
            <a:ext cx="7070501" cy="4690673"/>
          </a:xfrm>
        </p:spPr>
      </p:pic>
    </p:spTree>
    <p:extLst>
      <p:ext uri="{BB962C8B-B14F-4D97-AF65-F5344CB8AC3E}">
        <p14:creationId xmlns:p14="http://schemas.microsoft.com/office/powerpoint/2010/main" val="22731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Showcard Gothic</vt:lpstr>
      <vt:lpstr>Times New Roman</vt:lpstr>
      <vt:lpstr>Office Theme</vt:lpstr>
      <vt:lpstr>CONCEPT MAP- CPDIC CHAPTER 7 feedback controllers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 MAP-CPDIC CHAPTER 8 -dynamic behavior of closed-loop control system -closed-loop responses of simple control system</vt:lpstr>
      <vt:lpstr>PowerPoint Presentation</vt:lpstr>
      <vt:lpstr>Standard block diagram</vt:lpstr>
      <vt:lpstr>PowerPoint Presentation</vt:lpstr>
      <vt:lpstr>General expression for feedback control system </vt:lpstr>
      <vt:lpstr>Concept map- cpdic chapter 9 stability of closed-loop control systems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MAP-CPDIC CHAPTER 8</dc:title>
  <dc:creator>Chue Chui Ting</dc:creator>
  <cp:lastModifiedBy>Chue Chui Ting</cp:lastModifiedBy>
  <cp:revision>6</cp:revision>
  <dcterms:created xsi:type="dcterms:W3CDTF">2015-08-08T08:49:08Z</dcterms:created>
  <dcterms:modified xsi:type="dcterms:W3CDTF">2015-08-09T03:30:55Z</dcterms:modified>
</cp:coreProperties>
</file>