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5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5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5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3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2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1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9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ADBC1-B6E3-4499-AFFC-FA14D2FF793F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C275E-BFB9-4511-9614-2BE1D8ACB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1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8827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Showcard Gothic" panose="04020904020102020604" pitchFamily="82" charset="0"/>
              </a:rPr>
              <a:t>CONCEPT MAP</a:t>
            </a:r>
            <a:br>
              <a:rPr lang="en-US" b="1" dirty="0" smtClean="0">
                <a:latin typeface="Showcard Gothic" panose="04020904020102020604" pitchFamily="82" charset="0"/>
              </a:rPr>
            </a:br>
            <a:r>
              <a:rPr lang="en-US" b="1" dirty="0" smtClean="0">
                <a:latin typeface="Showcard Gothic" panose="04020904020102020604" pitchFamily="82" charset="0"/>
              </a:rPr>
              <a:t>CPDIC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" r="8912" b="-238"/>
          <a:stretch/>
        </p:blipFill>
        <p:spPr>
          <a:xfrm>
            <a:off x="0" y="283335"/>
            <a:ext cx="12191999" cy="6078828"/>
          </a:xfrm>
        </p:spPr>
      </p:pic>
    </p:spTree>
    <p:extLst>
      <p:ext uri="{BB962C8B-B14F-4D97-AF65-F5344CB8AC3E}">
        <p14:creationId xmlns:p14="http://schemas.microsoft.com/office/powerpoint/2010/main" val="36044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50559" y="1988997"/>
            <a:ext cx="9463361" cy="2879998"/>
            <a:chOff x="392545" y="3668428"/>
            <a:chExt cx="9463361" cy="259293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81491" y="4235143"/>
              <a:ext cx="0" cy="12600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392545" y="3841540"/>
              <a:ext cx="9463361" cy="2419821"/>
              <a:chOff x="392545" y="3699040"/>
              <a:chExt cx="9463361" cy="2419821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490227" y="4208372"/>
                <a:ext cx="1080000" cy="360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Comparator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455077" y="4545444"/>
                <a:ext cx="288000" cy="216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73321" y="4509527"/>
                <a:ext cx="1080000" cy="540000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Thermocouple Calibration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529443" y="4778957"/>
                <a:ext cx="432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392545" y="4395777"/>
                <a:ext cx="504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2055028" y="4779421"/>
                <a:ext cx="72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1977505" y="4372491"/>
                <a:ext cx="54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1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2779077" y="4595750"/>
                <a:ext cx="360000" cy="360000"/>
                <a:chOff x="2874077" y="4583875"/>
                <a:chExt cx="360000" cy="36000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2874077" y="4583875"/>
                  <a:ext cx="360000" cy="360000"/>
                </a:xfrm>
                <a:prstGeom prst="ellipse">
                  <a:avLst/>
                </a:prstGeom>
                <a:ln w="127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>
                  <a:stCxn id="44" idx="1"/>
                  <a:endCxn id="44" idx="5"/>
                </p:cNvCxnSpPr>
                <p:nvPr/>
              </p:nvCxnSpPr>
              <p:spPr>
                <a:xfrm>
                  <a:off x="2926798" y="4636596"/>
                  <a:ext cx="254558" cy="25455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>
                  <a:stCxn id="44" idx="3"/>
                  <a:endCxn id="44" idx="7"/>
                </p:cNvCxnSpPr>
                <p:nvPr/>
              </p:nvCxnSpPr>
              <p:spPr>
                <a:xfrm flipV="1">
                  <a:off x="2926798" y="4636596"/>
                  <a:ext cx="254558" cy="25455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Rectangle 15"/>
              <p:cNvSpPr/>
              <p:nvPr/>
            </p:nvSpPr>
            <p:spPr>
              <a:xfrm>
                <a:off x="2120227" y="4815584"/>
                <a:ext cx="612000" cy="288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[volts]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3146795" y="4788392"/>
                <a:ext cx="72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3211773" y="4417619"/>
                <a:ext cx="528951" cy="324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(t)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871623" y="4494713"/>
                <a:ext cx="1080000" cy="540000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Controller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151983" y="4839128"/>
                <a:ext cx="612000" cy="288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[volts]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4959280" y="4752229"/>
                <a:ext cx="72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5036132" y="4464049"/>
                <a:ext cx="540000" cy="288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(t)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024479" y="4788392"/>
                <a:ext cx="612000" cy="288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[volts]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686937" y="4471619"/>
                <a:ext cx="1080000" cy="540000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Heater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6760524" y="4742794"/>
                <a:ext cx="72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6837376" y="4454614"/>
                <a:ext cx="540000" cy="288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(t)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825723" y="4778957"/>
                <a:ext cx="612000" cy="288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[watts]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497428" y="4470963"/>
                <a:ext cx="1080000" cy="540000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MixingTank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rot="5400000">
                <a:off x="7854582" y="4278980"/>
                <a:ext cx="36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>
                <a:off x="7610207" y="3699040"/>
                <a:ext cx="864000" cy="432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(t) / m (load)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8560281" y="4705799"/>
                <a:ext cx="72000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9315906" y="4547961"/>
                <a:ext cx="540000" cy="288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(t)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8930638" y="4705799"/>
                <a:ext cx="0" cy="10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>
                <a:off x="7620850" y="4474971"/>
                <a:ext cx="0" cy="262800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5231265" y="5550639"/>
                <a:ext cx="1080000" cy="540000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Thermocouple (Sensor) and  Transmitter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16200000">
                <a:off x="4093527" y="4653384"/>
                <a:ext cx="0" cy="226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959077" y="4954397"/>
                <a:ext cx="0" cy="82800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>
                <a:off x="2641156" y="5066971"/>
                <a:ext cx="288000" cy="216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186295" y="5506518"/>
                <a:ext cx="540000" cy="288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(t)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174642" y="5830861"/>
                <a:ext cx="612000" cy="288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[volts]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16200000">
                <a:off x="2957616" y="2010429"/>
                <a:ext cx="0" cy="4176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5045616" y="4098429"/>
                <a:ext cx="0" cy="1260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2960007" y="3252230"/>
                <a:ext cx="0" cy="4176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>
              <a:off x="1265616" y="3668428"/>
              <a:ext cx="1692000" cy="36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Calculations performed by controller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65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214"/>
            <a:ext cx="12192000" cy="6323527"/>
          </a:xfrm>
        </p:spPr>
      </p:pic>
    </p:spTree>
    <p:extLst>
      <p:ext uri="{BB962C8B-B14F-4D97-AF65-F5344CB8AC3E}">
        <p14:creationId xmlns:p14="http://schemas.microsoft.com/office/powerpoint/2010/main" val="6320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96592"/>
            <a:ext cx="11578107" cy="6671256"/>
          </a:xfrm>
        </p:spPr>
      </p:pic>
    </p:spTree>
    <p:extLst>
      <p:ext uri="{BB962C8B-B14F-4D97-AF65-F5344CB8AC3E}">
        <p14:creationId xmlns:p14="http://schemas.microsoft.com/office/powerpoint/2010/main" val="212665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9" y="0"/>
            <a:ext cx="5370490" cy="6858000"/>
          </a:xfrm>
        </p:spPr>
      </p:pic>
    </p:spTree>
    <p:extLst>
      <p:ext uri="{BB962C8B-B14F-4D97-AF65-F5344CB8AC3E}">
        <p14:creationId xmlns:p14="http://schemas.microsoft.com/office/powerpoint/2010/main" val="18747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565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66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Showcard Gothic</vt:lpstr>
      <vt:lpstr>Times New Roman</vt:lpstr>
      <vt:lpstr>Office Theme</vt:lpstr>
      <vt:lpstr>CONCEPT MAP CPDIC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MAPS CPDIC</dc:title>
  <dc:creator>Chue Chui Ting</dc:creator>
  <cp:lastModifiedBy>Chue Chui Ting</cp:lastModifiedBy>
  <cp:revision>5</cp:revision>
  <dcterms:created xsi:type="dcterms:W3CDTF">2015-06-19T06:46:37Z</dcterms:created>
  <dcterms:modified xsi:type="dcterms:W3CDTF">2015-06-19T07:52:10Z</dcterms:modified>
</cp:coreProperties>
</file>